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9D80AA8-9C3E-4657-8FBD-46D67446BC4C}">
          <p14:sldIdLst>
            <p14:sldId id="256"/>
            <p14:sldId id="257"/>
            <p14:sldId id="259"/>
            <p14:sldId id="260"/>
            <p14:sldId id="2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576" y="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ZzxHUfJrBOE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s-ne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4FFED-518F-4592-A900-E75BF1A43F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Welcome Back</a:t>
            </a:r>
            <a:br>
              <a:rPr lang="en-US" dirty="0"/>
            </a:br>
            <a:r>
              <a:rPr lang="en-US" dirty="0"/>
              <a:t>Staff in-service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94AEDE-AA9D-4B80-8927-E988455539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 3, 2020</a:t>
            </a:r>
          </a:p>
        </p:txBody>
      </p:sp>
    </p:spTree>
    <p:extLst>
      <p:ext uri="{BB962C8B-B14F-4D97-AF65-F5344CB8AC3E}">
        <p14:creationId xmlns:p14="http://schemas.microsoft.com/office/powerpoint/2010/main" val="246598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5CA75-F6D9-4319-BC02-1C703173B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9305"/>
            <a:ext cx="10394707" cy="115814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052BB-D40F-4D07-8AC9-0819BF118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356" y="3527012"/>
            <a:ext cx="1555903" cy="431602"/>
          </a:xfrm>
        </p:spPr>
        <p:txBody>
          <a:bodyPr/>
          <a:lstStyle/>
          <a:p>
            <a:r>
              <a:rPr lang="en-US" i="1" u="sng" dirty="0"/>
              <a:t>morning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9C290-88B9-4C93-9913-C01333F2B6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2" y="3942482"/>
            <a:ext cx="5088712" cy="183924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Reading Comprehension by Marissa </a:t>
            </a:r>
            <a:r>
              <a:rPr lang="en-US" dirty="0" err="1"/>
              <a:t>Payzant</a:t>
            </a:r>
            <a:r>
              <a:rPr lang="en-US" dirty="0"/>
              <a:t> from NDE </a:t>
            </a:r>
            <a:r>
              <a:rPr lang="en-US" i="1" dirty="0"/>
              <a:t>- PK-6 Teachers</a:t>
            </a:r>
            <a:endParaRPr lang="en-US" dirty="0"/>
          </a:p>
          <a:p>
            <a:r>
              <a:rPr lang="en-US" dirty="0"/>
              <a:t>Migration of Grades from Gradebooks to Report Cards </a:t>
            </a:r>
            <a:r>
              <a:rPr lang="en-US" i="1" dirty="0"/>
              <a:t>– 7-12 Teachers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03F16F-2F41-4CDD-AA2B-2021F413EB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6426" y="3529007"/>
            <a:ext cx="3051315" cy="431602"/>
          </a:xfrm>
        </p:spPr>
        <p:txBody>
          <a:bodyPr/>
          <a:lstStyle/>
          <a:p>
            <a:r>
              <a:rPr lang="en-US" i="1" u="sng" dirty="0"/>
              <a:t>afternoon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E06EF8-E36E-45DB-9082-8883E7DDD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51174" y="3934028"/>
            <a:ext cx="5088713" cy="1839244"/>
          </a:xfrm>
        </p:spPr>
        <p:txBody>
          <a:bodyPr/>
          <a:lstStyle/>
          <a:p>
            <a:pPr lvl="0"/>
            <a:r>
              <a:rPr lang="en-US" dirty="0"/>
              <a:t>Reading Comprehension by Marissa </a:t>
            </a:r>
            <a:r>
              <a:rPr lang="en-US" dirty="0" err="1"/>
              <a:t>Payzant</a:t>
            </a:r>
            <a:r>
              <a:rPr lang="en-US" dirty="0"/>
              <a:t> from NDE </a:t>
            </a:r>
            <a:r>
              <a:rPr lang="en-US" i="1" dirty="0"/>
              <a:t>- 7-12 Teachers</a:t>
            </a:r>
            <a:endParaRPr lang="en-US" dirty="0"/>
          </a:p>
          <a:p>
            <a:r>
              <a:rPr lang="en-US" dirty="0"/>
              <a:t>Migration of Grades from Gradebooks to Report Cards </a:t>
            </a:r>
            <a:r>
              <a:rPr lang="en-US" i="1" dirty="0"/>
              <a:t>– PK-6 Teachers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19AE788-51CC-4358-B8A9-2F014C63D999}"/>
              </a:ext>
            </a:extLst>
          </p:cNvPr>
          <p:cNvSpPr txBox="1">
            <a:spLocks/>
          </p:cNvSpPr>
          <p:nvPr/>
        </p:nvSpPr>
        <p:spPr>
          <a:xfrm>
            <a:off x="929014" y="1144039"/>
            <a:ext cx="3051315" cy="4316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600" b="0" kern="1200" cap="all" baseline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u="sng" dirty="0"/>
              <a:t>opening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0FD2936-2658-4292-B4A5-D42593AD8CDB}"/>
              </a:ext>
            </a:extLst>
          </p:cNvPr>
          <p:cNvSpPr txBox="1">
            <a:spLocks/>
          </p:cNvSpPr>
          <p:nvPr/>
        </p:nvSpPr>
        <p:spPr>
          <a:xfrm>
            <a:off x="685801" y="1584763"/>
            <a:ext cx="10394706" cy="183924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>
                <a:hlinkClick r:id="rId2"/>
              </a:rPr>
              <a:t>ESU #8 Video</a:t>
            </a:r>
            <a:endParaRPr lang="en-US" dirty="0"/>
          </a:p>
          <a:p>
            <a:pPr lvl="0"/>
            <a:r>
              <a:rPr lang="en-US" dirty="0"/>
              <a:t>Review of School Improvement Action Plan</a:t>
            </a:r>
          </a:p>
          <a:p>
            <a:pPr lvl="0"/>
            <a:r>
              <a:rPr lang="en-US" dirty="0"/>
              <a:t>Visioning the Student Use of Daily Planners and Notetaking Protocol</a:t>
            </a:r>
          </a:p>
          <a:p>
            <a:r>
              <a:rPr lang="en-US" dirty="0"/>
              <a:t>Assessment Protocol Feedback</a:t>
            </a:r>
          </a:p>
        </p:txBody>
      </p:sp>
    </p:spTree>
    <p:extLst>
      <p:ext uri="{BB962C8B-B14F-4D97-AF65-F5344CB8AC3E}">
        <p14:creationId xmlns:p14="http://schemas.microsoft.com/office/powerpoint/2010/main" val="78666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C8F71-59D9-4020-8DA8-6578308F0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281082"/>
            <a:ext cx="10394707" cy="954607"/>
          </a:xfrm>
        </p:spPr>
        <p:txBody>
          <a:bodyPr/>
          <a:lstStyle/>
          <a:p>
            <a:r>
              <a:rPr lang="en-US" dirty="0"/>
              <a:t>Stanton Community Schools Webpage</a:t>
            </a:r>
          </a:p>
        </p:txBody>
      </p:sp>
      <p:pic>
        <p:nvPicPr>
          <p:cNvPr id="7" name="Picture 6" descr="A large crowd of people&#10;&#10;Description automatically generated">
            <a:extLst>
              <a:ext uri="{FF2B5EF4-FFF2-40B4-BE49-F238E27FC236}">
                <a16:creationId xmlns:a16="http://schemas.microsoft.com/office/drawing/2014/main" id="{C866B4AE-78C7-46CB-B05B-956F1A0DC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60FF2EA-E6B0-43B4-B1F5-8701E56D122F}"/>
              </a:ext>
            </a:extLst>
          </p:cNvPr>
          <p:cNvSpPr/>
          <p:nvPr/>
        </p:nvSpPr>
        <p:spPr>
          <a:xfrm>
            <a:off x="1550894" y="313765"/>
            <a:ext cx="735106" cy="143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86C68-25F6-4191-B227-2E9D1A5F7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8139" y="139890"/>
            <a:ext cx="2057400" cy="401533"/>
          </a:xfrm>
        </p:spPr>
        <p:txBody>
          <a:bodyPr>
            <a:normAutofit/>
          </a:bodyPr>
          <a:lstStyle/>
          <a:p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www.scs-ne.org</a:t>
            </a:r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643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5CA75-F6D9-4319-BC02-1C703173B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9305"/>
            <a:ext cx="10394707" cy="115814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052BB-D40F-4D07-8AC9-0819BF118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356" y="3527012"/>
            <a:ext cx="1555903" cy="431602"/>
          </a:xfrm>
        </p:spPr>
        <p:txBody>
          <a:bodyPr/>
          <a:lstStyle/>
          <a:p>
            <a:r>
              <a:rPr lang="en-US" i="1" u="sng" dirty="0"/>
              <a:t>morning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9C290-88B9-4C93-9913-C01333F2B6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2" y="3942482"/>
            <a:ext cx="5088712" cy="183924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Reading Comprehension by Marissa </a:t>
            </a:r>
            <a:r>
              <a:rPr lang="en-US" dirty="0" err="1"/>
              <a:t>Payzant</a:t>
            </a:r>
            <a:r>
              <a:rPr lang="en-US" dirty="0"/>
              <a:t> from NDE </a:t>
            </a:r>
            <a:r>
              <a:rPr lang="en-US" i="1" dirty="0"/>
              <a:t>- PK-6 Teachers</a:t>
            </a:r>
            <a:endParaRPr lang="en-US" dirty="0"/>
          </a:p>
          <a:p>
            <a:r>
              <a:rPr lang="en-US" dirty="0"/>
              <a:t>Migration of Grades from Gradebooks to Report Cards </a:t>
            </a:r>
            <a:r>
              <a:rPr lang="en-US" i="1" dirty="0"/>
              <a:t>– 7-12 Teachers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03F16F-2F41-4CDD-AA2B-2021F413EB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6426" y="3529007"/>
            <a:ext cx="3051315" cy="431602"/>
          </a:xfrm>
        </p:spPr>
        <p:txBody>
          <a:bodyPr/>
          <a:lstStyle/>
          <a:p>
            <a:r>
              <a:rPr lang="en-US" i="1" u="sng" dirty="0"/>
              <a:t>afternoon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E06EF8-E36E-45DB-9082-8883E7DDD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51174" y="3934028"/>
            <a:ext cx="5088713" cy="1839244"/>
          </a:xfrm>
        </p:spPr>
        <p:txBody>
          <a:bodyPr/>
          <a:lstStyle/>
          <a:p>
            <a:pPr lvl="0"/>
            <a:r>
              <a:rPr lang="en-US" dirty="0"/>
              <a:t>Reading Comprehension by Marissa </a:t>
            </a:r>
            <a:r>
              <a:rPr lang="en-US" dirty="0" err="1"/>
              <a:t>Payzant</a:t>
            </a:r>
            <a:r>
              <a:rPr lang="en-US" dirty="0"/>
              <a:t> from NDE </a:t>
            </a:r>
            <a:r>
              <a:rPr lang="en-US" i="1" dirty="0"/>
              <a:t>- 7-12 Teachers</a:t>
            </a:r>
            <a:endParaRPr lang="en-US" dirty="0"/>
          </a:p>
          <a:p>
            <a:r>
              <a:rPr lang="en-US" dirty="0"/>
              <a:t>Migration of Grades from Gradebooks to Report Cards </a:t>
            </a:r>
            <a:r>
              <a:rPr lang="en-US" i="1" dirty="0"/>
              <a:t>– PK-6 Teachers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19AE788-51CC-4358-B8A9-2F014C63D999}"/>
              </a:ext>
            </a:extLst>
          </p:cNvPr>
          <p:cNvSpPr txBox="1">
            <a:spLocks/>
          </p:cNvSpPr>
          <p:nvPr/>
        </p:nvSpPr>
        <p:spPr>
          <a:xfrm>
            <a:off x="929014" y="1144039"/>
            <a:ext cx="3051315" cy="4316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600" b="0" kern="1200" cap="all" baseline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u="sng" dirty="0"/>
              <a:t>opening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0FD2936-2658-4292-B4A5-D42593AD8CDB}"/>
              </a:ext>
            </a:extLst>
          </p:cNvPr>
          <p:cNvSpPr txBox="1">
            <a:spLocks/>
          </p:cNvSpPr>
          <p:nvPr/>
        </p:nvSpPr>
        <p:spPr>
          <a:xfrm>
            <a:off x="685801" y="1584763"/>
            <a:ext cx="10394706" cy="183924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ESU #8 Video</a:t>
            </a:r>
          </a:p>
          <a:p>
            <a:pPr lvl="0"/>
            <a:r>
              <a:rPr lang="en-US" dirty="0"/>
              <a:t>Review of School Improvement Action Plan</a:t>
            </a:r>
          </a:p>
          <a:p>
            <a:pPr lvl="0"/>
            <a:r>
              <a:rPr lang="en-US" dirty="0"/>
              <a:t>Visioning the Student Use of Daily Planners and Notetaking Protocol</a:t>
            </a:r>
          </a:p>
          <a:p>
            <a:r>
              <a:rPr lang="en-US" dirty="0"/>
              <a:t>Assessment Protocol Feedback</a:t>
            </a:r>
          </a:p>
        </p:txBody>
      </p:sp>
    </p:spTree>
    <p:extLst>
      <p:ext uri="{BB962C8B-B14F-4D97-AF65-F5344CB8AC3E}">
        <p14:creationId xmlns:p14="http://schemas.microsoft.com/office/powerpoint/2010/main" val="1720775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68019-8D1D-43A2-9506-AEAB52CD6E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Have a great 2</a:t>
            </a:r>
            <a:r>
              <a:rPr lang="en-US" baseline="30000" dirty="0"/>
              <a:t>nd</a:t>
            </a:r>
            <a:r>
              <a:rPr lang="en-US" dirty="0"/>
              <a:t> semester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278B19-02DC-4ACD-BA9A-665E5D3ACE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Michael </a:t>
            </a:r>
            <a:r>
              <a:rPr lang="en-US" dirty="0" err="1"/>
              <a:t>j.</a:t>
            </a:r>
            <a:r>
              <a:rPr lang="en-US" dirty="0"/>
              <a:t> </a:t>
            </a:r>
            <a:r>
              <a:rPr lang="en-US" dirty="0" err="1"/>
              <a:t>sieh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2682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85</TotalTime>
  <Words>167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Impact</vt:lpstr>
      <vt:lpstr>Times New Roman</vt:lpstr>
      <vt:lpstr>Main Event</vt:lpstr>
      <vt:lpstr>Welcome Back Staff in-service</vt:lpstr>
      <vt:lpstr>Agenda</vt:lpstr>
      <vt:lpstr>Stanton Community Schools Webpage</vt:lpstr>
      <vt:lpstr>Agenda</vt:lpstr>
      <vt:lpstr>Have a great 2nd semester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in-service</dc:title>
  <dc:creator>Mike Sieh</dc:creator>
  <cp:lastModifiedBy>Mike Sieh</cp:lastModifiedBy>
  <cp:revision>8</cp:revision>
  <dcterms:created xsi:type="dcterms:W3CDTF">2020-01-02T15:01:30Z</dcterms:created>
  <dcterms:modified xsi:type="dcterms:W3CDTF">2020-01-02T16:27:09Z</dcterms:modified>
</cp:coreProperties>
</file>