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Stanton Standards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3, 2017</a:t>
            </a:r>
          </a:p>
        </p:txBody>
      </p:sp>
    </p:spTree>
    <p:extLst>
      <p:ext uri="{BB962C8B-B14F-4D97-AF65-F5344CB8AC3E}">
        <p14:creationId xmlns:p14="http://schemas.microsoft.com/office/powerpoint/2010/main" val="186892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545388" algn="r"/>
              </a:tabLst>
            </a:pPr>
            <a:r>
              <a:rPr lang="en-US" dirty="0"/>
              <a:t>Standard #1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84791" y="2063395"/>
            <a:ext cx="3453175" cy="576262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128479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3611" y="2063395"/>
            <a:ext cx="3453175" cy="576262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4833610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13951" y="2063395"/>
            <a:ext cx="3453175" cy="576262"/>
          </a:xfrm>
        </p:spPr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31395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00980078"/>
              </p:ext>
            </p:extLst>
          </p:nvPr>
        </p:nvGraphicFramePr>
        <p:xfrm>
          <a:off x="125490" y="214271"/>
          <a:ext cx="1159300" cy="184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77">
                  <a:extLst>
                    <a:ext uri="{9D8B030D-6E8A-4147-A177-3AD203B41FA5}">
                      <a16:colId xmlns:a16="http://schemas.microsoft.com/office/drawing/2014/main" val="1373675760"/>
                    </a:ext>
                  </a:extLst>
                </a:gridCol>
                <a:gridCol w="347608">
                  <a:extLst>
                    <a:ext uri="{9D8B030D-6E8A-4147-A177-3AD203B41FA5}">
                      <a16:colId xmlns:a16="http://schemas.microsoft.com/office/drawing/2014/main" val="3618206758"/>
                    </a:ext>
                  </a:extLst>
                </a:gridCol>
                <a:gridCol w="431715">
                  <a:extLst>
                    <a:ext uri="{9D8B030D-6E8A-4147-A177-3AD203B41FA5}">
                      <a16:colId xmlns:a16="http://schemas.microsoft.com/office/drawing/2014/main" val="407496237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171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762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498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220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70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545388" algn="r"/>
              </a:tabLst>
            </a:pPr>
            <a:r>
              <a:rPr lang="en-US" dirty="0"/>
              <a:t>Standard #2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84791" y="2063395"/>
            <a:ext cx="3453175" cy="576262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128479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3611" y="2063395"/>
            <a:ext cx="3453175" cy="576262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4833610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13951" y="2063395"/>
            <a:ext cx="3453175" cy="576262"/>
          </a:xfrm>
        </p:spPr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31395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6089913"/>
              </p:ext>
            </p:extLst>
          </p:nvPr>
        </p:nvGraphicFramePr>
        <p:xfrm>
          <a:off x="125490" y="214271"/>
          <a:ext cx="1159300" cy="259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77">
                  <a:extLst>
                    <a:ext uri="{9D8B030D-6E8A-4147-A177-3AD203B41FA5}">
                      <a16:colId xmlns:a16="http://schemas.microsoft.com/office/drawing/2014/main" val="1373675760"/>
                    </a:ext>
                  </a:extLst>
                </a:gridCol>
                <a:gridCol w="347608">
                  <a:extLst>
                    <a:ext uri="{9D8B030D-6E8A-4147-A177-3AD203B41FA5}">
                      <a16:colId xmlns:a16="http://schemas.microsoft.com/office/drawing/2014/main" val="3618206758"/>
                    </a:ext>
                  </a:extLst>
                </a:gridCol>
                <a:gridCol w="431715">
                  <a:extLst>
                    <a:ext uri="{9D8B030D-6E8A-4147-A177-3AD203B41FA5}">
                      <a16:colId xmlns:a16="http://schemas.microsoft.com/office/drawing/2014/main" val="407496237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171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762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498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220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7028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813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545388" algn="r"/>
              </a:tabLst>
            </a:pPr>
            <a:r>
              <a:rPr lang="en-US" dirty="0"/>
              <a:t>Standard #3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63039" y="2063395"/>
            <a:ext cx="3302093" cy="576262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1463039" y="2639658"/>
            <a:ext cx="3302093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84693" y="2063395"/>
            <a:ext cx="3302093" cy="576262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5011858" y="2639658"/>
            <a:ext cx="3302093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65033" y="2063395"/>
            <a:ext cx="3302093" cy="576262"/>
          </a:xfrm>
        </p:spPr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465033" y="2639658"/>
            <a:ext cx="3302093" cy="27349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997042"/>
              </p:ext>
            </p:extLst>
          </p:nvPr>
        </p:nvGraphicFramePr>
        <p:xfrm>
          <a:off x="125490" y="214271"/>
          <a:ext cx="1337549" cy="481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00">
                  <a:extLst>
                    <a:ext uri="{9D8B030D-6E8A-4147-A177-3AD203B41FA5}">
                      <a16:colId xmlns:a16="http://schemas.microsoft.com/office/drawing/2014/main" val="1373675760"/>
                    </a:ext>
                  </a:extLst>
                </a:gridCol>
                <a:gridCol w="401055">
                  <a:extLst>
                    <a:ext uri="{9D8B030D-6E8A-4147-A177-3AD203B41FA5}">
                      <a16:colId xmlns:a16="http://schemas.microsoft.com/office/drawing/2014/main" val="3618206758"/>
                    </a:ext>
                  </a:extLst>
                </a:gridCol>
                <a:gridCol w="498094">
                  <a:extLst>
                    <a:ext uri="{9D8B030D-6E8A-4147-A177-3AD203B41FA5}">
                      <a16:colId xmlns:a16="http://schemas.microsoft.com/office/drawing/2014/main" val="407496237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171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762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498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220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7028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813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7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3309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3146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51997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21244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69405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48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545388" algn="r"/>
              </a:tabLst>
            </a:pPr>
            <a:r>
              <a:rPr lang="en-US" dirty="0"/>
              <a:t>Standard #4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84791" y="2063395"/>
            <a:ext cx="3453175" cy="576262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128479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3611" y="2063395"/>
            <a:ext cx="3453175" cy="576262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4833610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13951" y="2063395"/>
            <a:ext cx="3453175" cy="576262"/>
          </a:xfrm>
        </p:spPr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31395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09137"/>
              </p:ext>
            </p:extLst>
          </p:nvPr>
        </p:nvGraphicFramePr>
        <p:xfrm>
          <a:off x="125490" y="214271"/>
          <a:ext cx="1159300" cy="333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77">
                  <a:extLst>
                    <a:ext uri="{9D8B030D-6E8A-4147-A177-3AD203B41FA5}">
                      <a16:colId xmlns:a16="http://schemas.microsoft.com/office/drawing/2014/main" val="1373675760"/>
                    </a:ext>
                  </a:extLst>
                </a:gridCol>
                <a:gridCol w="347608">
                  <a:extLst>
                    <a:ext uri="{9D8B030D-6E8A-4147-A177-3AD203B41FA5}">
                      <a16:colId xmlns:a16="http://schemas.microsoft.com/office/drawing/2014/main" val="3618206758"/>
                    </a:ext>
                  </a:extLst>
                </a:gridCol>
                <a:gridCol w="431715">
                  <a:extLst>
                    <a:ext uri="{9D8B030D-6E8A-4147-A177-3AD203B41FA5}">
                      <a16:colId xmlns:a16="http://schemas.microsoft.com/office/drawing/2014/main" val="407496237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171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762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498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220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7028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813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7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3309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3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7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545388" algn="r"/>
              </a:tabLst>
            </a:pPr>
            <a:r>
              <a:rPr lang="en-US" dirty="0"/>
              <a:t>Standard #5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84791" y="2063395"/>
            <a:ext cx="3453175" cy="576262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128479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3611" y="2063395"/>
            <a:ext cx="3453175" cy="576262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4833610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13951" y="2063395"/>
            <a:ext cx="3453175" cy="576262"/>
          </a:xfrm>
        </p:spPr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313951" y="2639658"/>
            <a:ext cx="3453175" cy="27349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83479247"/>
              </p:ext>
            </p:extLst>
          </p:nvPr>
        </p:nvGraphicFramePr>
        <p:xfrm>
          <a:off x="125490" y="214271"/>
          <a:ext cx="1159300" cy="221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77">
                  <a:extLst>
                    <a:ext uri="{9D8B030D-6E8A-4147-A177-3AD203B41FA5}">
                      <a16:colId xmlns:a16="http://schemas.microsoft.com/office/drawing/2014/main" val="1373675760"/>
                    </a:ext>
                  </a:extLst>
                </a:gridCol>
                <a:gridCol w="347608">
                  <a:extLst>
                    <a:ext uri="{9D8B030D-6E8A-4147-A177-3AD203B41FA5}">
                      <a16:colId xmlns:a16="http://schemas.microsoft.com/office/drawing/2014/main" val="3618206758"/>
                    </a:ext>
                  </a:extLst>
                </a:gridCol>
                <a:gridCol w="431715">
                  <a:extLst>
                    <a:ext uri="{9D8B030D-6E8A-4147-A177-3AD203B41FA5}">
                      <a16:colId xmlns:a16="http://schemas.microsoft.com/office/drawing/2014/main" val="407496237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1715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7622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498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2207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7028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8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7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6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</TotalTime>
  <Words>164</Words>
  <Application>Microsoft Office PowerPoint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Stanton Standards Review</vt:lpstr>
      <vt:lpstr>Standard #1 </vt:lpstr>
      <vt:lpstr>Standard #2 </vt:lpstr>
      <vt:lpstr>Standard #3 </vt:lpstr>
      <vt:lpstr>Standard #4 </vt:lpstr>
      <vt:lpstr>Standard #5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Stanton Standards Review</dc:title>
  <dc:creator>Mike Sieh</dc:creator>
  <cp:lastModifiedBy>Mike Sieh</cp:lastModifiedBy>
  <cp:revision>5</cp:revision>
  <cp:lastPrinted>2017-03-07T22:43:32Z</cp:lastPrinted>
  <dcterms:created xsi:type="dcterms:W3CDTF">2017-03-07T22:13:09Z</dcterms:created>
  <dcterms:modified xsi:type="dcterms:W3CDTF">2017-03-07T22:44:22Z</dcterms:modified>
</cp:coreProperties>
</file>